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Palatino Linotype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alatinoLinotype-bold.fntdata"/><Relationship Id="rId11" Type="http://schemas.openxmlformats.org/officeDocument/2006/relationships/slide" Target="slides/slide6.xml"/><Relationship Id="rId22" Type="http://schemas.openxmlformats.org/officeDocument/2006/relationships/font" Target="fonts/PalatinoLinotype-boldItalic.fntdata"/><Relationship Id="rId10" Type="http://schemas.openxmlformats.org/officeDocument/2006/relationships/slide" Target="slides/slide5.xml"/><Relationship Id="rId21" Type="http://schemas.openxmlformats.org/officeDocument/2006/relationships/font" Target="fonts/PalatinoLinotype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PalatinoLinotype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97a3d8662c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97a3d8662c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97a3d8662c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97a3d8662c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97a3d8662c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97a3d8662c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97a3d8662c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97a3d8662c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97a3d8662c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97a3d8662c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97a3d8662c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97a3d8662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97a3d8662c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97a3d8662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97a3d8662c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97a3d8662c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97a3d8662c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97a3d8662c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97a3d8662c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97a3d8662c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97a3d8662c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97a3d8662c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97a3d8662c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97a3d8662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46245"/>
            <a:ext cx="9144003" cy="32012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0" y="0"/>
            <a:ext cx="6858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2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10</a:t>
            </a:r>
            <a:endParaRPr b="1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3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11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4"/>
          <p:cNvPicPr preferRelativeResize="0"/>
          <p:nvPr/>
        </p:nvPicPr>
        <p:blipFill rotWithShape="1">
          <a:blip r:embed="rId3">
            <a:alphaModFix/>
          </a:blip>
          <a:srcRect b="0" l="1293" r="0" t="0"/>
          <a:stretch/>
        </p:blipFill>
        <p:spPr>
          <a:xfrm>
            <a:off x="591799" y="0"/>
            <a:ext cx="8493051" cy="48399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4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12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8625" y="0"/>
            <a:ext cx="8195374" cy="460990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5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13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2600"/>
            <a:ext cx="9144003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b="1" lang="en">
                <a:latin typeface="Palatino Linotype"/>
                <a:ea typeface="Palatino Linotype"/>
                <a:cs typeface="Palatino Linotype"/>
                <a:sym typeface="Palatino Linotype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713" y="0"/>
            <a:ext cx="8804577" cy="495257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b="1" lang="en">
                <a:latin typeface="Palatino Linotype"/>
                <a:ea typeface="Palatino Linotype"/>
                <a:cs typeface="Palatino Linotype"/>
                <a:sym typeface="Palatino Linotype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988" y="0"/>
            <a:ext cx="8674028" cy="487912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b="1" lang="en">
                <a:latin typeface="Palatino Linotype"/>
                <a:ea typeface="Palatino Linotype"/>
                <a:cs typeface="Palatino Linotype"/>
                <a:sym typeface="Palatino Linotype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57428"/>
            <a:ext cx="4622648" cy="331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557425"/>
            <a:ext cx="4622602" cy="33197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b="1" lang="en">
                <a:latin typeface="Palatino Linotype"/>
                <a:ea typeface="Palatino Linotype"/>
                <a:cs typeface="Palatino Linotype"/>
                <a:sym typeface="Palatino Linotype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3001" y="0"/>
            <a:ext cx="6170998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8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b="1" lang="en">
                <a:latin typeface="Palatino Linotype"/>
                <a:ea typeface="Palatino Linotype"/>
                <a:cs typeface="Palatino Linotype"/>
                <a:sym typeface="Palatino Linotype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9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b="1" lang="en">
                <a:latin typeface="Palatino Linotype"/>
                <a:ea typeface="Palatino Linotype"/>
                <a:cs typeface="Palatino Linotype"/>
                <a:sym typeface="Palatino Linotype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0500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0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b="1" lang="en">
                <a:latin typeface="Palatino Linotype"/>
                <a:ea typeface="Palatino Linotype"/>
                <a:cs typeface="Palatino Linotype"/>
                <a:sym typeface="Palatino Linotype"/>
              </a:rPr>
              <a:t>8</a:t>
            </a:r>
            <a:endParaRPr b="1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8500" y="0"/>
            <a:ext cx="68593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1"/>
          <p:cNvSpPr txBox="1"/>
          <p:nvPr/>
        </p:nvSpPr>
        <p:spPr>
          <a:xfrm>
            <a:off x="0" y="4743309"/>
            <a:ext cx="303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374650" rtl="0" algn="just">
              <a:lnSpc>
                <a:spcPct val="116666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Supplemental Figure </a:t>
            </a:r>
            <a:r>
              <a:rPr b="1" lang="en">
                <a:latin typeface="Palatino Linotype"/>
                <a:ea typeface="Palatino Linotype"/>
                <a:cs typeface="Palatino Linotype"/>
                <a:sym typeface="Palatino Linotype"/>
              </a:rPr>
              <a:t>9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